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Raleway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T/XlY/JJ4w0MIukzXLHiJhki8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42d1ab7d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b42d1ab7d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b311c48c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3ab311c48c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42d1ab7d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b42d1ab7d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42d1ab7d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3b42d1ab7d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42d1ab7d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b42d1ab7d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42d1ab7d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b42d1ab7d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8c6a93c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78c6a93c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42d1ab7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b42d1ab7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42d1ab7d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b42d1ab7d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42d1ab7d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b42d1ab7d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b42d1ab7d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3b42d1ab7d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42d1ab7d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b42d1ab7d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b42d1ab7d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b42d1ab7d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42d1ab7d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b42d1ab7d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b42d1ab7d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b42d1ab7d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b42d1ab7d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3b42d1ab7d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b42d1ab7d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3b42d1ab7d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42d1ab7d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b42d1ab7d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b42d1ab7d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b42d1ab7d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b42d1ab7d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3b42d1ab7d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ab35a42d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ab35a42d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b311c48c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3ab311c48c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f70a3ec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7f70a3ec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42d1ab7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b42d1ab7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42d1ab7d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3b42d1ab7d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f70a3ec4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37f70a3ec4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Fence Patrol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3 Objectives 6-8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42d1ab7d6_0_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126" name="Google Shape;126;g3b42d1ab7d6_0_1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1908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27" name="Google Shape;127;g3b42d1ab7d6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b42d1ab7d6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5775" y="959278"/>
            <a:ext cx="4911726" cy="37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b42d1ab7d6_0_17"/>
          <p:cNvSpPr/>
          <p:nvPr/>
        </p:nvSpPr>
        <p:spPr>
          <a:xfrm>
            <a:off x="2032150" y="1297975"/>
            <a:ext cx="4859400" cy="219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b311c48c0_1_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135" name="Google Shape;135;g3ab311c48c0_1_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653700" cy="3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Place the ‘bot on the white rectangle from the Test Surface paper.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Put a small black paper under a line sensor.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Then press BTN-0.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 LEDs should turn on/off until BTN-0 is pressed – safety!!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6" name="Google Shape;136;g3ab311c48c0_1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42d1ab7d6_0_25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1): Driving in Bounds</a:t>
            </a:r>
            <a:endParaRPr/>
          </a:p>
        </p:txBody>
      </p:sp>
      <p:sp>
        <p:nvSpPr>
          <p:cNvPr id="142" name="Google Shape;142;g3b42d1ab7d6_0_25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75267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Before the ‘bot moves, we will improve the functions we already have to make them more efficient.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need to make a small change to the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detect_line()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Right now, it turns on/off the LED above the line sensor.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need it to also tell the function call if the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is_detect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True or False.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can return this information.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b42d1ab7d6_0_30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1): Driving in Bounds</a:t>
            </a:r>
            <a:endParaRPr/>
          </a:p>
        </p:txBody>
      </p:sp>
      <p:sp>
        <p:nvSpPr>
          <p:cNvPr id="148" name="Google Shape;148;g3b42d1ab7d6_0_30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154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Function Return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function can be a two-way street!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pass arguments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IN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a function. The values go to parameters.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a function finishes, it can return things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OUT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back to the code that called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b42d1ab7d6_0_35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1): Driving in Bounds</a:t>
            </a:r>
            <a:endParaRPr/>
          </a:p>
        </p:txBody>
      </p:sp>
      <p:sp>
        <p:nvSpPr>
          <p:cNvPr id="154" name="Google Shape;154;g3b42d1ab7d6_0_35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154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Function Return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function can use 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 to send a value back to the function call.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statement ends the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return value is substituted for the function call.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42d1ab7d6_0_40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1): Driving in Bounds</a:t>
            </a:r>
            <a:endParaRPr/>
          </a:p>
        </p:txBody>
      </p:sp>
      <p:sp>
        <p:nvSpPr>
          <p:cNvPr id="160" name="Google Shape;160;g3b42d1ab7d6_0_40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15400" cy="3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Concept: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Function Return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Example:								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    answer = 25                                    answer = 7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1" name="Google Shape;161;g3b42d1ab7d6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63" y="1984575"/>
            <a:ext cx="2352675" cy="1447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g3b42d1ab7d6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900" y="1984575"/>
            <a:ext cx="2552700" cy="1400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63" name="Google Shape;163;g3b42d1ab7d6_0_40"/>
          <p:cNvCxnSpPr/>
          <p:nvPr/>
        </p:nvCxnSpPr>
        <p:spPr>
          <a:xfrm flipH="1">
            <a:off x="2358325" y="2854700"/>
            <a:ext cx="63000" cy="284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g3b42d1ab7d6_0_40"/>
          <p:cNvCxnSpPr/>
          <p:nvPr/>
        </p:nvCxnSpPr>
        <p:spPr>
          <a:xfrm flipH="1">
            <a:off x="6765575" y="2812625"/>
            <a:ext cx="73500" cy="294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8c6a93c72_0_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 Activity</a:t>
            </a:r>
            <a:endParaRPr/>
          </a:p>
        </p:txBody>
      </p:sp>
      <p:sp>
        <p:nvSpPr>
          <p:cNvPr id="170" name="Google Shape;170;g378c6a93c72_0_24"/>
          <p:cNvSpPr txBox="1">
            <a:spLocks noGrp="1"/>
          </p:cNvSpPr>
          <p:nvPr>
            <p:ph type="body" idx="1"/>
          </p:nvPr>
        </p:nvSpPr>
        <p:spPr>
          <a:xfrm>
            <a:off x="311700" y="1013975"/>
            <a:ext cx="67977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the sample problems on your mission log.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1" name="Google Shape;171;g378c6a93c7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78c6a93c7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199" y="1971576"/>
            <a:ext cx="4825725" cy="27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42d1ab7d6_0_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 Activity</a:t>
            </a:r>
            <a:endParaRPr/>
          </a:p>
        </p:txBody>
      </p:sp>
      <p:sp>
        <p:nvSpPr>
          <p:cNvPr id="178" name="Google Shape;178;g3b42d1ab7d6_0_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7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Return to your file –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LineSense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detect_line()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by adding a return statement.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g3b42d1ab7d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b42d1ab7d6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50" y="3009025"/>
            <a:ext cx="6513526" cy="14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b42d1ab7d6_0_48"/>
          <p:cNvSpPr/>
          <p:nvPr/>
        </p:nvSpPr>
        <p:spPr>
          <a:xfrm>
            <a:off x="717350" y="4085350"/>
            <a:ext cx="4049700" cy="41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42d1ab7d6_0_58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1): Driving in Bounds</a:t>
            </a:r>
            <a:endParaRPr/>
          </a:p>
        </p:txBody>
      </p:sp>
      <p:sp>
        <p:nvSpPr>
          <p:cNvPr id="187" name="Google Shape;187;g3b42d1ab7d6_0_58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154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scan_lines()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calls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detect_line()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so it will need to use the information returned by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detect_line()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a Boolean variable in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scan_lines()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It’s initial value will be </a:t>
            </a: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(no line detected)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return value of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detect_line()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to update the new Boolean variable.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42d1ab7d6_0_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 Activity</a:t>
            </a:r>
            <a:endParaRPr/>
          </a:p>
        </p:txBody>
      </p:sp>
      <p:sp>
        <p:nvSpPr>
          <p:cNvPr id="193" name="Google Shape;193;g3b42d1ab7d6_0_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7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scan_lines()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4" name="Google Shape;194;g3b42d1ab7d6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b42d1ab7d6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375" y="2132675"/>
            <a:ext cx="5213075" cy="25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b42d1ab7d6_0_63"/>
          <p:cNvSpPr/>
          <p:nvPr/>
        </p:nvSpPr>
        <p:spPr>
          <a:xfrm>
            <a:off x="2295125" y="2476075"/>
            <a:ext cx="2640000" cy="41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b42d1ab7d6_0_63"/>
          <p:cNvSpPr/>
          <p:nvPr/>
        </p:nvSpPr>
        <p:spPr>
          <a:xfrm>
            <a:off x="2847225" y="3575150"/>
            <a:ext cx="3213600" cy="794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b42d1ab7d6_0_63"/>
          <p:cNvSpPr txBox="1"/>
          <p:nvPr/>
        </p:nvSpPr>
        <p:spPr>
          <a:xfrm>
            <a:off x="5138050" y="2836313"/>
            <a:ext cx="1830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 call</a:t>
            </a:r>
            <a:endParaRPr sz="1800">
              <a:solidFill>
                <a:srgbClr val="4EB7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99" name="Google Shape;199;g3b42d1ab7d6_0_63"/>
          <p:cNvCxnSpPr/>
          <p:nvPr/>
        </p:nvCxnSpPr>
        <p:spPr>
          <a:xfrm flipH="1">
            <a:off x="5008875" y="3149200"/>
            <a:ext cx="525900" cy="5049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5 Lesson 3 log, complete the chart in the pre-mission warm-up: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97" y="2117772"/>
            <a:ext cx="6314151" cy="19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42d1ab7d6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1) Activity</a:t>
            </a:r>
            <a:endParaRPr/>
          </a:p>
        </p:txBody>
      </p:sp>
      <p:sp>
        <p:nvSpPr>
          <p:cNvPr id="205" name="Google Shape;205;g3b42d1ab7d6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7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scan_lines()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function will also return a value: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6" name="Google Shape;206;g3b42d1ab7d6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b42d1ab7d6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6929" y="2066400"/>
            <a:ext cx="4873975" cy="28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b42d1ab7d6_0_73"/>
          <p:cNvSpPr/>
          <p:nvPr/>
        </p:nvSpPr>
        <p:spPr>
          <a:xfrm>
            <a:off x="1026925" y="4548275"/>
            <a:ext cx="4045200" cy="41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b42d1ab7d6_0_83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2): Driving in Bounds</a:t>
            </a:r>
            <a:endParaRPr/>
          </a:p>
        </p:txBody>
      </p:sp>
      <p:sp>
        <p:nvSpPr>
          <p:cNvPr id="214" name="Google Shape;214;g3b42d1ab7d6_0_83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5746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we will complete the goal for this lesson: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i="1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contact counter to show each line detect on the red User LEDs.</a:t>
            </a:r>
            <a:endParaRPr i="1">
              <a:solidFill>
                <a:srgbClr val="4EB7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contact counter will count each time a line is detected.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need another variable that will be incremented.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variable to display the count using the red user LEDs.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count will be converted to binary, and then displayed by turning on/off the LEDs.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did something similar to this during Mission 3 Lesson 2. But you don’t have to do the conversion; the computer will do that for you!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b42d1ab7d6_0_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2) Activity</a:t>
            </a:r>
            <a:endParaRPr/>
          </a:p>
        </p:txBody>
      </p:sp>
      <p:sp>
        <p:nvSpPr>
          <p:cNvPr id="220" name="Google Shape;220;g3b42d1ab7d6_0_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7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new variable for counting: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1" name="Google Shape;221;g3b42d1ab7d6_0_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b42d1ab7d6_0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050" y="2145150"/>
            <a:ext cx="4939275" cy="26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3b42d1ab7d6_0_88"/>
          <p:cNvSpPr/>
          <p:nvPr/>
        </p:nvSpPr>
        <p:spPr>
          <a:xfrm>
            <a:off x="1716600" y="4295750"/>
            <a:ext cx="3355500" cy="410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b42d1ab7d6_0_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2) Activity</a:t>
            </a:r>
            <a:endParaRPr/>
          </a:p>
        </p:txBody>
      </p:sp>
      <p:sp>
        <p:nvSpPr>
          <p:cNvPr id="229" name="Google Shape;229;g3b42d1ab7d6_0_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008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main program’s while loop: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Since </a:t>
            </a:r>
            <a:r>
              <a:rPr lang="en" sz="2200" b="1">
                <a:latin typeface="Proxima Nova"/>
                <a:ea typeface="Proxima Nova"/>
                <a:cs typeface="Proxima Nova"/>
                <a:sym typeface="Proxima Nova"/>
              </a:rPr>
              <a:t>scan_lines()</a:t>
            </a: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 returns a value, it needs to be used in the function call.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Assign the return value to a new variable, which 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will count line detections.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Add an if statement to increment the new variable and use it to display the count using red user LEDs.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0" name="Google Shape;230;g3b42d1ab7d6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42d1ab7d6_0_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#7 (Part 2) Activity</a:t>
            </a:r>
            <a:endParaRPr/>
          </a:p>
        </p:txBody>
      </p:sp>
      <p:sp>
        <p:nvSpPr>
          <p:cNvPr id="236" name="Google Shape;236;g3b42d1ab7d6_0_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7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7" name="Google Shape;237;g3b42d1ab7d6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3b42d1ab7d6_0_106"/>
          <p:cNvPicPr preferRelativeResize="0"/>
          <p:nvPr/>
        </p:nvPicPr>
        <p:blipFill rotWithShape="1">
          <a:blip r:embed="rId4">
            <a:alphaModFix/>
          </a:blip>
          <a:srcRect t="1273"/>
          <a:stretch/>
        </p:blipFill>
        <p:spPr>
          <a:xfrm>
            <a:off x="1919475" y="1276925"/>
            <a:ext cx="4439950" cy="36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b42d1ab7d6_0_106"/>
          <p:cNvSpPr/>
          <p:nvPr/>
        </p:nvSpPr>
        <p:spPr>
          <a:xfrm>
            <a:off x="1805900" y="3070250"/>
            <a:ext cx="4654500" cy="1877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b42d1ab7d6_0_1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#7 (Part 2) Activity</a:t>
            </a:r>
            <a:endParaRPr/>
          </a:p>
        </p:txBody>
      </p:sp>
      <p:sp>
        <p:nvSpPr>
          <p:cNvPr id="245" name="Google Shape;245;g3b42d1ab7d6_0_1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653700" cy="4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Place the ‘bot on the white rectangle from the Test Surface paper.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Put a small black paper under a line sensor.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Then press BTN-0.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Move the paper under the line sensors and watch the user LEDs display the count in binary.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Can you get all the user LEDs turned on? </a:t>
            </a:r>
            <a:br>
              <a:rPr lang="en" sz="22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What happens with the next count after that?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6" name="Google Shape;246;g3b42d1ab7d6_0_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b42d1ab7d6_0_115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Flicker Begone!</a:t>
            </a:r>
            <a:endParaRPr/>
          </a:p>
        </p:txBody>
      </p:sp>
      <p:sp>
        <p:nvSpPr>
          <p:cNvPr id="252" name="Google Shape;252;g3b42d1ab7d6_0_115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15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Is it just me, or are your user LEDs flickering like crazy?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They are actually counting up in binary.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After the count reaches 0b11111111, or 255, … BOOM!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255 is the highest number that can be displayed using 8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a program stops while it is running, it is called a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runtime error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add an if statement to reset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line_count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when it reaches 256.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42d1ab7d6_0_135"/>
          <p:cNvSpPr txBox="1">
            <a:spLocks noGrp="1"/>
          </p:cNvSpPr>
          <p:nvPr>
            <p:ph type="title"/>
          </p:nvPr>
        </p:nvSpPr>
        <p:spPr>
          <a:xfrm>
            <a:off x="311700" y="38191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#8: Flicker Begone!</a:t>
            </a:r>
            <a:endParaRPr/>
          </a:p>
        </p:txBody>
      </p:sp>
      <p:sp>
        <p:nvSpPr>
          <p:cNvPr id="258" name="Google Shape;258;g3b42d1ab7d6_0_135"/>
          <p:cNvSpPr txBox="1">
            <a:spLocks noGrp="1"/>
          </p:cNvSpPr>
          <p:nvPr>
            <p:ph type="body" idx="1"/>
          </p:nvPr>
        </p:nvSpPr>
        <p:spPr>
          <a:xfrm>
            <a:off x="311700" y="940350"/>
            <a:ext cx="8315400" cy="4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did something like this in Mission 4 Lesson 1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SweepLEDs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program, the max number is 256 and the variable is </a:t>
            </a: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line_count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9" name="Google Shape;259;g3b42d1ab7d6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450" y="1513802"/>
            <a:ext cx="2793875" cy="1104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g3b42d1ab7d6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050" y="3393200"/>
            <a:ext cx="4444250" cy="1197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b42d1ab7d6_0_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266" name="Google Shape;266;g3b42d1ab7d6_0_120"/>
          <p:cNvSpPr txBox="1">
            <a:spLocks noGrp="1"/>
          </p:cNvSpPr>
          <p:nvPr>
            <p:ph type="body" idx="1"/>
          </p:nvPr>
        </p:nvSpPr>
        <p:spPr>
          <a:xfrm>
            <a:off x="267023" y="930226"/>
            <a:ext cx="6797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dirty="0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Add the if statement to the main program loop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7" name="Google Shape;267;g3b42d1ab7d6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b42d1ab7d6_0_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385" y="1867051"/>
            <a:ext cx="5480975" cy="29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b42d1ab7d6_0_120"/>
          <p:cNvSpPr/>
          <p:nvPr/>
        </p:nvSpPr>
        <p:spPr>
          <a:xfrm>
            <a:off x="2752550" y="3787727"/>
            <a:ext cx="3739500" cy="699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42d1ab7d6_0_14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#8 Activity</a:t>
            </a:r>
            <a:endParaRPr/>
          </a:p>
        </p:txBody>
      </p:sp>
      <p:sp>
        <p:nvSpPr>
          <p:cNvPr id="275" name="Google Shape;275;g3b42d1ab7d6_0_14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653700" cy="4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your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Place the ‘bot on the white rectangle from the Test Surface paper.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Put a small black paper under a line sensor.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Then press BTN-0.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Move the paper under the line sensors and watch the user LEDs display the count in binary.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The program should run error-free.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6" name="Google Shape;276;g3b42d1ab7d6_0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xfrm>
            <a:off x="311700" y="861134"/>
            <a:ext cx="5464500" cy="409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In this project, you will learn how to use data from CodeBot’s line sensors.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CodeBot has five line sensors mounted on the front of its board.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The sensors allow CodeBot to interact with its environment.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3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600" y="1220825"/>
            <a:ext cx="3063000" cy="198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ab35a42d29_0_11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</a:t>
            </a:r>
            <a:endParaRPr/>
          </a:p>
        </p:txBody>
      </p:sp>
      <p:sp>
        <p:nvSpPr>
          <p:cNvPr id="282" name="Google Shape;282;g3ab35a42d29_0_11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4439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an additional challenge: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Play a tone when the counter variable is incremented.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3" name="Google Shape;283;g3ab35a42d29_0_114" descr="Challenge - Free of Charge Creative Commons Handwriting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875" y="959275"/>
            <a:ext cx="3741726" cy="249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5 Lesson 3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does a function send back a value to the function call?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Give an example of calling function that has a return.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b311c48c0_0_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83" name="Google Shape;83;g3ab311c48c0_0_13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5959500" cy="3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line sensor and display the results on the green LEDs above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analog readings to measure the contrast between different surfaces.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 contact counter to show each line detect on the red User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Teach CodeBot to drive between the lines!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4" name="Google Shape;84;g3ab311c48c0_0_13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075" y="1220825"/>
            <a:ext cx="2720526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90" name="Google Shape;90;g387ddd4682a_0_8"/>
          <p:cNvSpPr txBox="1">
            <a:spLocks noGrp="1"/>
          </p:cNvSpPr>
          <p:nvPr>
            <p:ph type="body" idx="1"/>
          </p:nvPr>
        </p:nvSpPr>
        <p:spPr>
          <a:xfrm>
            <a:off x="311700" y="976544"/>
            <a:ext cx="5208300" cy="390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For this lesson, we will complete the third task: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Make a contact counter to show each line detect on the red User LEDs.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g387ddd4682a_0_8" title="Sum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450" y="1152475"/>
            <a:ext cx="3138576" cy="20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f70a3ec4e_0_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#6: Defensive Driving</a:t>
            </a:r>
            <a:endParaRPr/>
          </a:p>
        </p:txBody>
      </p:sp>
      <p:sp>
        <p:nvSpPr>
          <p:cNvPr id="97" name="Google Shape;97;g37f70a3ec4e_0_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281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sensors are tuned up and ready!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Soon you will add motors into the fun.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before your ‘bot gets moving, we need to think about safety!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8" name="Google Shape;98;g37f70a3ec4e_0_24" title="stock_ca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800" y="959275"/>
            <a:ext cx="2999400" cy="19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42d1ab7d6_0_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#6: Defensive Driving</a:t>
            </a:r>
            <a:endParaRPr/>
          </a:p>
        </p:txBody>
      </p:sp>
      <p:sp>
        <p:nvSpPr>
          <p:cNvPr id="104" name="Google Shape;104;g3b42d1ab7d6_0_1"/>
          <p:cNvSpPr txBox="1">
            <a:spLocks noGrp="1"/>
          </p:cNvSpPr>
          <p:nvPr>
            <p:ph type="body" idx="1"/>
          </p:nvPr>
        </p:nvSpPr>
        <p:spPr>
          <a:xfrm>
            <a:off x="528025" y="1129675"/>
            <a:ext cx="53118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LineSense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program.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program from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Mission 4 Lesson 3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RobotMoves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5" name="Google Shape;105;g3b42d1ab7d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025" y="1010800"/>
            <a:ext cx="2387700" cy="29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42d1ab7d6_0_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#6: Defensive Driving</a:t>
            </a:r>
            <a:endParaRPr/>
          </a:p>
        </p:txBody>
      </p:sp>
      <p:pic>
        <p:nvPicPr>
          <p:cNvPr id="111" name="Google Shape;111;g3b42d1ab7d6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625" y="1336875"/>
            <a:ext cx="2387700" cy="29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b42d1ab7d6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50" y="2256075"/>
            <a:ext cx="5228475" cy="2102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g3b42d1ab7d6_0_9"/>
          <p:cNvSpPr txBox="1">
            <a:spLocks noGrp="1"/>
          </p:cNvSpPr>
          <p:nvPr>
            <p:ph type="body" idx="1"/>
          </p:nvPr>
        </p:nvSpPr>
        <p:spPr>
          <a:xfrm>
            <a:off x="528025" y="1129675"/>
            <a:ext cx="61008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for this code segment in the program: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does it do?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f70a3ec4e_0_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#6 Activity</a:t>
            </a:r>
            <a:endParaRPr/>
          </a:p>
        </p:txBody>
      </p:sp>
      <p:sp>
        <p:nvSpPr>
          <p:cNvPr id="119" name="Google Shape;119;g37f70a3ec4e_0_3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1908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Copy that code segment from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RobotMoves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and paste it into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LineSense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, just above the main program’s while loop. </a:t>
            </a:r>
            <a:endParaRPr/>
          </a:p>
        </p:txBody>
      </p:sp>
      <p:pic>
        <p:nvPicPr>
          <p:cNvPr id="120" name="Google Shape;120;g37f70a3ec4e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Microsoft Office PowerPoint</Application>
  <PresentationFormat>On-screen Show (16:9)</PresentationFormat>
  <Paragraphs>142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Montserrat</vt:lpstr>
      <vt:lpstr>Proxima Nova</vt:lpstr>
      <vt:lpstr>Consolas</vt:lpstr>
      <vt:lpstr>Raleway</vt:lpstr>
      <vt:lpstr>Calibri</vt:lpstr>
      <vt:lpstr>Plum</vt:lpstr>
      <vt:lpstr>Fence Patrol</vt:lpstr>
      <vt:lpstr>Pre-Mission Warm-Up</vt:lpstr>
      <vt:lpstr>Mission 5: Fence Patrol</vt:lpstr>
      <vt:lpstr>Mission 5: Fence Patrol</vt:lpstr>
      <vt:lpstr>Mission 5: Fence Patrol</vt:lpstr>
      <vt:lpstr>Objective #6: Defensive Driving</vt:lpstr>
      <vt:lpstr>Objective #6: Defensive Driving</vt:lpstr>
      <vt:lpstr>Objective #6: Defensive Driving</vt:lpstr>
      <vt:lpstr>Objective #6 Activity</vt:lpstr>
      <vt:lpstr>Objective #6 Activity</vt:lpstr>
      <vt:lpstr>Objective #6 Activity</vt:lpstr>
      <vt:lpstr>Objective #7 (Part 1): Driving in Bounds</vt:lpstr>
      <vt:lpstr>Objective #7 (Part 1): Driving in Bounds</vt:lpstr>
      <vt:lpstr>Objective #7 (Part 1): Driving in Bounds</vt:lpstr>
      <vt:lpstr>Objective #7 (Part 1): Driving in Bounds</vt:lpstr>
      <vt:lpstr>Objective #7 (Part 1) Activity</vt:lpstr>
      <vt:lpstr>Objective #7 (Part 1) Activity</vt:lpstr>
      <vt:lpstr>Objective #7 (Part 1): Driving in Bounds</vt:lpstr>
      <vt:lpstr>Objective #7 (Part 1) Activity</vt:lpstr>
      <vt:lpstr>Objective #7 (Part 1) Activity</vt:lpstr>
      <vt:lpstr>Objective #7 (Part 2): Driving in Bounds</vt:lpstr>
      <vt:lpstr>Objective #7 (Part 2) Activity</vt:lpstr>
      <vt:lpstr>Objective #7 (Part 2) Activity</vt:lpstr>
      <vt:lpstr>Objective #7 (Part 2) Activity</vt:lpstr>
      <vt:lpstr>Objective #7 (Part 2) Activity</vt:lpstr>
      <vt:lpstr>Objective #8: Flicker Begone!</vt:lpstr>
      <vt:lpstr>Objective #8: Flicker Begone!</vt:lpstr>
      <vt:lpstr>Objective #8 Activity</vt:lpstr>
      <vt:lpstr>Objective #8 Activity</vt:lpstr>
      <vt:lpstr>Extension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2026-01-11T22:29:33Z</dcterms:modified>
</cp:coreProperties>
</file>